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artfile.ru/4800x3434_803762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" y="0"/>
            <a:ext cx="9136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6062"/>
            <a:ext cx="5976664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Аннинский детский сад № 7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общеразвивающего вида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8148" y="21328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</a:rPr>
              <a:t>Благотворительная Акция милосердия 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«Белый цветок».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851" y="5645027"/>
            <a:ext cx="3755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Викторовна,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воспитательВКК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8450573_15-phonoteka_org-p-fon-dlya-prezentatsii-romash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307668"/>
            <a:ext cx="62646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условий для формирования социально-нравственных, духовных ценностей дошкольников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492896"/>
            <a:ext cx="59584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внимание общества и семьи к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проблемам нуждающихся в поддержке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людей;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Дать возможность педагогам, воспитанникам и их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родителям проявить сострадание, соучастие 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внести свою лепту в сбор средств для лечения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Проявить творчество и выдумку в изготовлении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поделок, которые можно сделать вместе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Воспитывать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детях трудолюбие, милосердие,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желание помочь больному человеку.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2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8450573_15-phonoteka_org-p-fon-dlya-prezentatsii-romash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229"/>
            <a:ext cx="9194973" cy="6896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35"/>
            <a:ext cx="919497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Благотворительность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стала заметной частью современной жизни. Нам нужно объяснить детям, что это такое и зачем люди ею занимаются. Занятие благотворительностью, безусловно, воспитывает в ребенке понимание того, что такое хорошо и что такое плохо. Это замечательная возможность развить привычку к доброте, научить думать о тех, кому хуже, чем нам. Все просто: дети воспитываются примером, и если им с раннего детства показывать, что можно жить так, чтобы другим от тебя была польза, скорее всего, эта картина станет их жизненной моделью. То, что заложим сегодня в душу ребенка, проявится позднее, станет его и нашей жизнью. Дошкольный возраст – период активного познания мира и человеческих отношений. Работа дошкольного учреждения в этом направлении построена таким образом, чтобы заложить в ребенке те человеческие качества, которые позволяют вырастить не только интеллектуальную, но и духовно богатую личность. Интеллект плюс характер, в который заключены нравственные основы - вот наша сегодня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задача.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сегодняшний день мы имеем опыт проведения благотворительных акций в помощь детям. Эти акции являются хорошей школой для воспитания у дошкольников таких качеств как милосердие, терпение, взаимопонимание, доброта, а так же позволяют нам оказывать материальную помощь ребятам, которые в ней нуждаются в силу различных жизненных обстоятельств.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32589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8450573_15-phonoteka_org-p-fon-dlya-prezentatsii-romash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88640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купил ты Белый цветок,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этим больному ребенку помог,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в тебе сострадание есть,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сердце, и совесть, и честь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связной\Desktop\IMG_20210920_100159_resized_20210920_123748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4239273" cy="4690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8450573_15-phonoteka_org-p-fon-dlya-prezentatsii-romash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связной\Desktop\Attachments_elena1973anna@gmail.com_2021-09-19_19-53-01\IMG-20210915-WA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r="15941"/>
          <a:stretch/>
        </p:blipFill>
        <p:spPr bwMode="auto">
          <a:xfrm>
            <a:off x="1907704" y="3869883"/>
            <a:ext cx="1792930" cy="2588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язной\Desktop\Attachments_elena1973anna@gmail.com_2021-09-19_19-53-01\IMG-20210913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85" y="2805246"/>
            <a:ext cx="2456522" cy="182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вязной\Desktop\Attachments_elena1973anna@gmail.com_2021-09-19_19-53-01\IMG-20210914-WA00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" b="-14472"/>
          <a:stretch/>
        </p:blipFill>
        <p:spPr bwMode="auto">
          <a:xfrm>
            <a:off x="3270072" y="261223"/>
            <a:ext cx="1491241" cy="2788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6" y="4825028"/>
            <a:ext cx="2944813" cy="1652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связной\Desktop\IMG_20210916_2038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91" y="374835"/>
            <a:ext cx="1728192" cy="2561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6315" y="501500"/>
            <a:ext cx="48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Д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Л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3347700"/>
            <a:ext cx="57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Ш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  <a:p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6182" y="1316375"/>
            <a:ext cx="3786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Д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Л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Й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0729" y="4165397"/>
            <a:ext cx="309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И</a:t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Д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Е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Т</a:t>
            </a:r>
          </a:p>
          <a:p>
            <a:r>
              <a:rPr lang="ru-RU" i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Е</a:t>
            </a:r>
            <a:endParaRPr lang="ru-RU" i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ru-RU" i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Й</a:t>
            </a:r>
          </a:p>
        </p:txBody>
      </p:sp>
    </p:spTree>
    <p:extLst>
      <p:ext uri="{BB962C8B-B14F-4D97-AF65-F5344CB8AC3E}">
        <p14:creationId xmlns:p14="http://schemas.microsoft.com/office/powerpoint/2010/main" val="14116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8450573_15-phonoteka_org-p-fon-dlya-prezentatsii-romash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язной\Desktop\Attachments_elena1973anna@gmail.com_2021-09-19_19-51-26\IMG-20210917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2335395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вязной\Desktop\Attachments_elena1973anna@gmail.com_2021-09-19_19-51-26\IMG-20210917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2018372" cy="2691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вязной\Desktop\Attachments_elena1973anna@gmail.com_2021-09-19_19-55-47\IMG-20210916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4764"/>
            <a:ext cx="2211352" cy="2948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связной\Downloads\IMG-20210916-WA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7418"/>
            <a:ext cx="2000911" cy="2667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8450573_15-phonoteka_org-p-fon-dlya-prezentatsii-romash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вязной\Desktop\IMG_20210917_092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0181"/>
            <a:ext cx="2625123" cy="1968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вязной\Desktop\IMG_20210917_092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36" y="4187623"/>
            <a:ext cx="2664297" cy="199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68695"/>
            <a:ext cx="2846413" cy="2837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277700">
            <a:off x="6031083" y="989284"/>
            <a:ext cx="218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МЫ РИСУЕМ!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372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11</cp:revision>
  <dcterms:created xsi:type="dcterms:W3CDTF">2021-09-19T17:03:22Z</dcterms:created>
  <dcterms:modified xsi:type="dcterms:W3CDTF">2021-09-20T10:07:01Z</dcterms:modified>
</cp:coreProperties>
</file>